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notesMasterIdLst>
    <p:notesMasterId r:id="rId15"/>
  </p:notesMasterIdLst>
  <p:sldIdLst>
    <p:sldId id="256" r:id="rId2"/>
    <p:sldId id="405" r:id="rId3"/>
    <p:sldId id="406" r:id="rId4"/>
    <p:sldId id="407" r:id="rId5"/>
    <p:sldId id="412" r:id="rId6"/>
    <p:sldId id="413" r:id="rId7"/>
    <p:sldId id="411" r:id="rId8"/>
    <p:sldId id="410" r:id="rId9"/>
    <p:sldId id="416" r:id="rId10"/>
    <p:sldId id="414" r:id="rId11"/>
    <p:sldId id="415" r:id="rId12"/>
    <p:sldId id="409" r:id="rId13"/>
    <p:sldId id="404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2" autoAdjust="0"/>
    <p:restoredTop sz="94579" autoAdjust="0"/>
  </p:normalViewPr>
  <p:slideViewPr>
    <p:cSldViewPr snapToGrid="0" snapToObjects="1"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33FE-E673-4793-BB6E-3C3C1E40CD8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F8C9C-2F63-4AA9-801B-7D6002A67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73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58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5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6278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8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23238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01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79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55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0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9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40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82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67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7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69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44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AF76-F6A5-2043-B73A-2985F104C58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690281" y="1272989"/>
            <a:ext cx="8283389" cy="326315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Сообщение из опыта работы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математической грамотности у детей старшего дошкольного возраста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 игровой деятельности»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953" y="225978"/>
            <a:ext cx="8237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 Когалыма «Цветик-семицветик»</a:t>
            </a:r>
          </a:p>
        </p:txBody>
      </p:sp>
      <p:sp>
        <p:nvSpPr>
          <p:cNvPr id="2" name="AutoShape 2" descr="https://af12.mail.ru/cgi-bin/readmsg?id=15548084740000000237;0;1;1&amp;mode=attachment&amp;email=att@iro86.ru"/>
          <p:cNvSpPr>
            <a:spLocks noChangeAspect="1" noChangeArrowheads="1"/>
          </p:cNvSpPr>
          <p:nvPr/>
        </p:nvSpPr>
        <p:spPr bwMode="auto">
          <a:xfrm>
            <a:off x="-1092933" y="29262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7765" y="4419600"/>
            <a:ext cx="6919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Марфутенко Александра   Олеговна,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воспитатель МАДОУ «Цветик-семицветик»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4118" y="6182526"/>
            <a:ext cx="2079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Когалым, 2023 г.</a:t>
            </a:r>
          </a:p>
        </p:txBody>
      </p:sp>
    </p:spTree>
    <p:extLst>
      <p:ext uri="{BB962C8B-B14F-4D97-AF65-F5344CB8AC3E}">
        <p14:creationId xmlns="" xmlns:p14="http://schemas.microsoft.com/office/powerpoint/2010/main" val="2175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42" y="125506"/>
            <a:ext cx="857025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группы для формирования математической грамотности у дошкольников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338" r="2534" b="19740"/>
          <a:stretch/>
        </p:blipFill>
        <p:spPr bwMode="auto">
          <a:xfrm>
            <a:off x="1676399" y="2214282"/>
            <a:ext cx="6185647" cy="4438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2399" r="13718" b="19838"/>
          <a:stretch/>
        </p:blipFill>
        <p:spPr bwMode="auto">
          <a:xfrm>
            <a:off x="4381594" y="2257050"/>
            <a:ext cx="4762406" cy="440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Содержимое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3669" b="15468"/>
          <a:stretch/>
        </p:blipFill>
        <p:spPr bwMode="auto">
          <a:xfrm>
            <a:off x="322730" y="0"/>
            <a:ext cx="4778188" cy="2366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45" y="-134471"/>
            <a:ext cx="8091955" cy="7585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и пособия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20170208_084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98" y="707956"/>
            <a:ext cx="3810000" cy="2857500"/>
          </a:xfrm>
          <a:prstGeom prst="rect">
            <a:avLst/>
          </a:prstGeom>
          <a:noFill/>
        </p:spPr>
      </p:pic>
      <p:pic>
        <p:nvPicPr>
          <p:cNvPr id="1030" name="Picture 6" descr="20170208_0846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935" y="707956"/>
            <a:ext cx="3810000" cy="2857500"/>
          </a:xfrm>
          <a:prstGeom prst="rect">
            <a:avLst/>
          </a:prstGeom>
          <a:noFill/>
        </p:spPr>
      </p:pic>
      <p:pic>
        <p:nvPicPr>
          <p:cNvPr id="1032" name="Picture 8" descr="20170208_0846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98" y="3738282"/>
            <a:ext cx="3810000" cy="2857500"/>
          </a:xfrm>
          <a:prstGeom prst="rect">
            <a:avLst/>
          </a:prstGeom>
          <a:noFill/>
        </p:spPr>
      </p:pic>
      <p:pic>
        <p:nvPicPr>
          <p:cNvPr id="1034" name="Picture 10" descr="20170208_0846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8935" y="373828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645" y="2582008"/>
            <a:ext cx="6591985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5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577" y="624110"/>
            <a:ext cx="7664824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9577" y="1730188"/>
            <a:ext cx="7664824" cy="3003176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способность человека формулировать, применять и интерпретировать математику в разнообразных контекстах.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3" y="4478388"/>
            <a:ext cx="2797324" cy="1985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528" y="134471"/>
            <a:ext cx="7342095" cy="177052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у детей посредством  занимательного материала и дидактических 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9528" y="2537012"/>
            <a:ext cx="7342095" cy="37776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1.Создать условия для развития познавательной активности, логического мышления, внимания.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2.Способствовать формированию пространственных отношений.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3.Пополнять и обогащать словарный запас.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4.Воспитывать познавательный интерес к математике.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4376" y="1640541"/>
            <a:ext cx="7691718" cy="37776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развивающих игр Б. П. Никитина «Сложи узор», «Сложи квадрат»,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Уникуб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КВЕСТ-технология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метод,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«Блоки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Кюизенера,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В. В. Воскобовича «Сказочные лабиринты игры» и др.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lower.detkin-club.ru/editor/2151/images/%D0%A0%D0%98%D0%9F/391a4c158ca013d2b230c8c6c16eb97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51" t="6867" r="9850" b="16357"/>
          <a:stretch>
            <a:fillRect/>
          </a:stretch>
        </p:blipFill>
        <p:spPr bwMode="auto">
          <a:xfrm>
            <a:off x="4486405" y="188259"/>
            <a:ext cx="4433478" cy="2940290"/>
          </a:xfrm>
          <a:prstGeom prst="rect">
            <a:avLst/>
          </a:prstGeom>
          <a:noFill/>
        </p:spPr>
      </p:pic>
      <p:pic>
        <p:nvPicPr>
          <p:cNvPr id="7" name="Picture 2" descr="http://flower.detkin-club.ru/editor/2151/images/db252c3d0f934927fea5fef3afb56c05.JPG"/>
          <p:cNvPicPr>
            <a:picLocks noChangeAspect="1" noChangeArrowheads="1"/>
          </p:cNvPicPr>
          <p:nvPr/>
        </p:nvPicPr>
        <p:blipFill>
          <a:blip r:embed="rId3"/>
          <a:srcRect t="13516" r="10389"/>
          <a:stretch>
            <a:fillRect/>
          </a:stretch>
        </p:blipFill>
        <p:spPr bwMode="auto">
          <a:xfrm>
            <a:off x="4593981" y="3370858"/>
            <a:ext cx="4433478" cy="3209103"/>
          </a:xfrm>
          <a:prstGeom prst="rect">
            <a:avLst/>
          </a:prstGeom>
          <a:noFill/>
        </p:spPr>
      </p:pic>
      <p:pic>
        <p:nvPicPr>
          <p:cNvPr id="2052" name="Picture 4" descr="IMG_5639"/>
          <p:cNvPicPr>
            <a:picLocks noChangeAspect="1" noChangeArrowheads="1"/>
          </p:cNvPicPr>
          <p:nvPr/>
        </p:nvPicPr>
        <p:blipFill>
          <a:blip r:embed="rId4"/>
          <a:srcRect l="30948" t="20706" r="12582" b="6118"/>
          <a:stretch>
            <a:fillRect/>
          </a:stretch>
        </p:blipFill>
        <p:spPr bwMode="auto">
          <a:xfrm>
            <a:off x="580104" y="224048"/>
            <a:ext cx="3678663" cy="635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874" r="29754" b="27752"/>
          <a:stretch>
            <a:fillRect/>
          </a:stretch>
        </p:blipFill>
        <p:spPr>
          <a:xfrm>
            <a:off x="3783106" y="3251446"/>
            <a:ext cx="5211688" cy="3400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lower.detkin-club.ru/editor/2151/images/%D0%BA%D0%BE%D0%BD%D1%81%D1%82%D1%80%D1%83%D0%B8%D1%80%D0%BE%D0%B2%D0%B0%D0%BD%D0%B8%D0%B5/05f5bc45127d8fcec7b62b3aa6e4c5fa.JPG"/>
          <p:cNvPicPr>
            <a:picLocks noChangeAspect="1" noChangeArrowheads="1"/>
          </p:cNvPicPr>
          <p:nvPr/>
        </p:nvPicPr>
        <p:blipFill>
          <a:blip r:embed="rId3"/>
          <a:srcRect r="12405"/>
          <a:stretch>
            <a:fillRect/>
          </a:stretch>
        </p:blipFill>
        <p:spPr bwMode="auto">
          <a:xfrm>
            <a:off x="182469" y="254250"/>
            <a:ext cx="4613649" cy="3950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541" y="624110"/>
            <a:ext cx="6893859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приёмы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8541" y="2133600"/>
            <a:ext cx="8265459" cy="3777622"/>
          </a:xfrm>
        </p:spPr>
        <p:txBody>
          <a:bodyPr/>
          <a:lstStyle/>
          <a:p>
            <a:pPr lvl="0" fontAlgn="base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Индивидуально-творческая деятельность;</a:t>
            </a:r>
          </a:p>
          <a:p>
            <a:pPr lvl="0" fontAlgn="base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 в малой подгруппе (3-6 детей);</a:t>
            </a:r>
          </a:p>
          <a:p>
            <a:pPr lvl="0" fontAlgn="base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Учебно-игровая деятельность;</a:t>
            </a:r>
          </a:p>
          <a:p>
            <a:pPr lvl="0" fontAlgn="base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 тренинг.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141" y="188259"/>
            <a:ext cx="7655859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математической грамотности у детей происходит через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3389" y="1469149"/>
            <a:ext cx="8346140" cy="444207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учебных ситуаций, инициирующих практическую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детей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мотивирующих их на познавательно активную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Оценочную самостоятельность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задания на само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взаимооценку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ролевых играх.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Поисковую активность –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задания поискового характера.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опыта успешной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разрешения проблем, принятия решений, позитивного поведения, совместное сотрудничество, задания на работу в парах и малых группах.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883" y="340659"/>
            <a:ext cx="7497576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ИКТ-технологий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Пользователь\Desktop\для сайта\ИКТ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7482"/>
            <a:ext cx="3980330" cy="5307106"/>
          </a:xfrm>
          <a:prstGeom prst="rect">
            <a:avLst/>
          </a:prstGeom>
          <a:noFill/>
        </p:spPr>
      </p:pic>
      <p:pic>
        <p:nvPicPr>
          <p:cNvPr id="30723" name="Picture 3" descr="C:\Users\Пользователь\Desktop\для сайта\ИКТ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835" y="2034988"/>
            <a:ext cx="4837505" cy="417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4016</TotalTime>
  <Words>169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Сообщение из опыта работы  на тему  «Формирование математической грамотности у детей старшего дошкольного возраста  посредством  игровой деятельности»    </vt:lpstr>
      <vt:lpstr>Математическая грамотность</vt:lpstr>
      <vt:lpstr>Цель: формирование элементарных математических представлений у детей посредством  занимательного материала и дидактических игр. </vt:lpstr>
      <vt:lpstr>Образовательные технологии </vt:lpstr>
      <vt:lpstr>Слайд 5</vt:lpstr>
      <vt:lpstr>Слайд 6</vt:lpstr>
      <vt:lpstr>Методы и приёмы : </vt:lpstr>
      <vt:lpstr>Формирование математической грамотности у детей происходит через : </vt:lpstr>
      <vt:lpstr>Использование ИКТ-технологий</vt:lpstr>
      <vt:lpstr>Развивающая предметно-пространственная среда группы для формирования математической грамотности у дошкольников</vt:lpstr>
      <vt:lpstr>Слайд 11</vt:lpstr>
      <vt:lpstr>Игры и пособия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С</dc:creator>
  <cp:lastModifiedBy>Пользователь</cp:lastModifiedBy>
  <cp:revision>386</cp:revision>
  <dcterms:created xsi:type="dcterms:W3CDTF">2014-11-24T11:28:09Z</dcterms:created>
  <dcterms:modified xsi:type="dcterms:W3CDTF">2023-03-27T18:45:27Z</dcterms:modified>
</cp:coreProperties>
</file>